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322" r:id="rId5"/>
    <p:sldId id="355" r:id="rId6"/>
    <p:sldId id="356" r:id="rId7"/>
    <p:sldId id="354" r:id="rId8"/>
  </p:sldIdLst>
  <p:sldSz cx="12192000" cy="6858000"/>
  <p:notesSz cx="9872663" cy="67976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är Fjällström" initials="PF" lastIdx="2" clrIdx="0">
    <p:extLst>
      <p:ext uri="{19B8F6BF-5375-455C-9EA6-DF929625EA0E}">
        <p15:presenceInfo xmlns:p15="http://schemas.microsoft.com/office/powerpoint/2012/main" userId="S::par.fjallstrom@ivl.se::bffed6cb-fcaa-468c-85f1-9c11c31bdd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5" d="100"/>
          <a:sy n="75" d="100"/>
        </p:scale>
        <p:origin x="62" y="29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48421-88AA-40DF-A266-B6486F31B45F}" type="datetimeFigureOut">
              <a:rPr lang="sv-SE" smtClean="0"/>
              <a:t>2022-09-30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7705-2196-417A-A13D-48C8CEB92D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32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B539C2-EEB9-4CD4-A044-B65BDB9AB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7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ocean">
    <p:bg>
      <p:bgPr>
        <a:solidFill>
          <a:srgbClr val="58B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0999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korall">
    <p:bg>
      <p:bgPr>
        <a:solidFill>
          <a:srgbClr val="EA5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489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kora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564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7108" y="925200"/>
            <a:ext cx="5926892" cy="1746000"/>
          </a:xfrm>
        </p:spPr>
        <p:txBody>
          <a:bodyPr anchor="b"/>
          <a:lstStyle>
            <a:lvl1pPr marL="0" indent="0" algn="r">
              <a:buFontTx/>
              <a:buNone/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5200" y="3103200"/>
            <a:ext cx="4802400" cy="8496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8859DAA-4DF4-440A-8AD8-09854AF634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81266" y="2834200"/>
            <a:ext cx="5760000" cy="1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6787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avdel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001" cy="14328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800800"/>
            <a:ext cx="72390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4A4FE-1ADD-4079-A042-8EE98F0DBDC5}" type="datetime1">
              <a:rPr lang="sv-SE" smtClean="0"/>
              <a:t>2022-09-30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A41F234-FA38-4D56-B9A5-34AF20633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31200"/>
            <a:ext cx="2469600" cy="316800"/>
          </a:xfrm>
          <a:solidFill>
            <a:schemeClr val="accent1"/>
          </a:solidFill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182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6FA1B3D8-7EE0-4433-A05F-C49F7B41FE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2930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sido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20754AEB-7693-46E6-B28A-3A601AD7F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4641" y="0"/>
            <a:ext cx="388736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52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29CA-D7C5-4860-A650-82FC71732764}" type="datetime1">
              <a:rPr lang="sv-SE" smtClean="0"/>
              <a:t>2022-09-30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72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2898000"/>
            <a:ext cx="9774000" cy="20016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07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E92478-0A9F-49BE-AFD4-2FA5F3EDC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6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DC6199-F460-4499-8E8C-C28027C7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97426"/>
            <a:ext cx="9504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249BE0-5392-4A55-AB5C-B2B650DBE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600"/>
            <a:ext cx="4438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717D6C-A127-4F1B-88B1-48151D96C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82800"/>
            <a:ext cx="4438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6955400-C676-4D68-8795-72CC9FFCB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09600" y="1857600"/>
            <a:ext cx="4636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C4A1A28-5A26-4C5C-9138-5DEB35526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9600" y="2818800"/>
            <a:ext cx="4636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C0CD7D-88AA-4C81-8C3C-275F8F3D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1718-E847-41EC-8663-D864082A6252}" type="datetime1">
              <a:rPr lang="sv-SE" smtClean="0"/>
              <a:t>2022-09-30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AA8D36-EEB0-49AC-A433-D1B9D59E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3443A09-046D-4F7B-8156-2214B7B7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8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4193F-565C-45D6-AF25-EA22C60F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93CC7E-A321-421D-94DA-4B3587A0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CD7B2-F807-427D-A8B9-F1444C0FD40C}" type="datetime1">
              <a:rPr lang="sv-SE" smtClean="0"/>
              <a:t>2022-09-30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DFE321-3FAD-4F90-802C-91277311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69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715F41-7DD6-4D9E-AE3E-4B92BA84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B33F-B853-4164-B72E-FCB35D38D3FF}" type="datetime1">
              <a:rPr lang="sv-SE" smtClean="0"/>
              <a:t>2022-09-30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08F40D-7323-4B45-B621-3E6D2532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9EE3B1-5A9B-41A2-B35E-C12019DF7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94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3" y="5284633"/>
            <a:ext cx="7566212" cy="73183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Datum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972DCE1-4A10-44F2-912D-2241910A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759" y="4793369"/>
            <a:ext cx="1800000" cy="1336271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92E5325-8BCB-40AC-ADC7-AFB3A63FCD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81896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8444" y="4281443"/>
            <a:ext cx="7557889" cy="882193"/>
          </a:xfrm>
        </p:spPr>
        <p:txBody>
          <a:bodyPr/>
          <a:lstStyle>
            <a:lvl1pPr>
              <a:defRPr sz="5400" b="0" u="sng" cap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/>
              <a:t>Presentationstitel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59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1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65A99A-B1C7-467B-B8EA-AFA056B96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167" y="6368400"/>
            <a:ext cx="411480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all" spc="40" baseline="0">
                <a:solidFill>
                  <a:schemeClr val="accent2"/>
                </a:solidFill>
              </a:defRPr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0E868B-2476-47B7-96C3-ED5138E7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1175482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436756-655C-4C22-951E-0D9EA6FE4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2340"/>
            <a:ext cx="7239600" cy="3510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0C6435-6D4B-4B79-8203-952C72E2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85410" y="6368400"/>
            <a:ext cx="106299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6729B4A-A523-4EBD-B85E-665BE8541B8D}" type="datetime1">
              <a:rPr lang="sv-SE" smtClean="0"/>
              <a:t>2022-09-30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42F38-B789-4826-B4F1-ACBC529E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34875" y="6368400"/>
            <a:ext cx="542925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5ADB297-38DF-4FE8-A99C-B12F9F1B67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009" y="5879501"/>
            <a:ext cx="1008000" cy="748312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36EDB21-B29D-4CC8-946F-1FC986B81C72}"/>
              </a:ext>
            </a:extLst>
          </p:cNvPr>
          <p:cNvSpPr txBox="1"/>
          <p:nvPr/>
        </p:nvSpPr>
        <p:spPr>
          <a:xfrm>
            <a:off x="326782" y="6369588"/>
            <a:ext cx="511418" cy="205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200" b="1" dirty="0">
                <a:solidFill>
                  <a:schemeClr val="accent2"/>
                </a:solidFill>
              </a:rPr>
              <a:t>IVL </a:t>
            </a:r>
            <a:r>
              <a:rPr lang="sv-SE" sz="1200" b="0" dirty="0">
                <a:solidFill>
                  <a:schemeClr val="accent2"/>
                </a:solidFill>
              </a:rPr>
              <a:t>|</a:t>
            </a:r>
            <a:endParaRPr lang="sv-SE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5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D11298AF-B925-4F7F-BC9F-EBBF8BC75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06409"/>
            <a:ext cx="12192000" cy="744187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BD5A26C-C798-487F-AAAE-AC4CEC3216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Undvik olyckor</a:t>
            </a:r>
          </a:p>
        </p:txBody>
      </p:sp>
    </p:spTree>
    <p:extLst>
      <p:ext uri="{BB962C8B-B14F-4D97-AF65-F5344CB8AC3E}">
        <p14:creationId xmlns:p14="http://schemas.microsoft.com/office/powerpoint/2010/main" val="13514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71C9EB10-F6AA-43A9-A5D0-35F0C2559F5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579120"/>
            <a:ext cx="12192000" cy="743712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411B0A9-8B34-4780-828C-E1FBB705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"/>
            <a:ext cx="9504000" cy="936000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Exempel på olyckor vid svetsning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B3D70E6-A498-4140-A49A-2D16D9398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948242"/>
            <a:ext cx="4438800" cy="648000"/>
          </a:xfrm>
        </p:spPr>
        <p:txBody>
          <a:bodyPr/>
          <a:lstStyle/>
          <a:p>
            <a:r>
              <a:rPr lang="sv-SE" sz="32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Olycka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93A0B9-516F-4AB1-A257-EDAE5C5F2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08483"/>
            <a:ext cx="3242815" cy="3471187"/>
          </a:xfrm>
        </p:spPr>
        <p:txBody>
          <a:bodyPr/>
          <a:lstStyle/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Svetsblänk</a:t>
            </a:r>
          </a:p>
          <a:p>
            <a:pPr>
              <a:buClrTx/>
            </a:pPr>
            <a:endParaRPr lang="sv-SE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endParaRPr lang="sv-SE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Brännskador eller brand</a:t>
            </a:r>
            <a:b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sv-SE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endParaRPr lang="sv-SE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Elstötar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1E8886E-F655-4581-875F-59A2215987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079991" y="948242"/>
            <a:ext cx="6263797" cy="648000"/>
          </a:xfrm>
        </p:spPr>
        <p:txBody>
          <a:bodyPr/>
          <a:lstStyle/>
          <a:p>
            <a:r>
              <a:rPr lang="sv-SE" sz="32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Undvik olyckan genom att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8F1A4A86-4B7D-437A-BEE3-CE50B94841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079991" y="1608483"/>
            <a:ext cx="6658377" cy="3139200"/>
          </a:xfrm>
        </p:spPr>
        <p:txBody>
          <a:bodyPr/>
          <a:lstStyle/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Visir för svetsaren, avskärmning mot omgivningen</a:t>
            </a:r>
          </a:p>
          <a:p>
            <a:pPr marL="0" indent="0">
              <a:buClrTx/>
              <a:buNone/>
            </a:pPr>
            <a:b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sv-SE" sz="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Rätt kläder och ögonskydd som skyddar mot svetssprut och gnistor, avskärmning mot omgivningen, rutiner för Heta arbeten</a:t>
            </a:r>
          </a:p>
          <a:p>
            <a:pPr marL="0" indent="0">
              <a:buClrTx/>
              <a:buNone/>
            </a:pPr>
            <a:endParaRPr lang="sv-SE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Jorda svetsgodset, undvik fukt och smuts som kan ge kortslutning, elkablar och utrustning i bra skick. Jordfelsbrytare ökar säkerheten.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A5B4775-619B-425A-8C29-C16F0D3C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Undvik olyckor</a:t>
            </a:r>
          </a:p>
        </p:txBody>
      </p:sp>
    </p:spTree>
    <p:extLst>
      <p:ext uri="{BB962C8B-B14F-4D97-AF65-F5344CB8AC3E}">
        <p14:creationId xmlns:p14="http://schemas.microsoft.com/office/powerpoint/2010/main" val="3140498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71C9EB10-F6AA-43A9-A5D0-35F0C2559F5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579120"/>
            <a:ext cx="12192000" cy="743712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411B0A9-8B34-4780-828C-E1FBB705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"/>
            <a:ext cx="9504000" cy="936000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Exempel på olyckor vid svetsning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B3D70E6-A498-4140-A49A-2D16D9398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948242"/>
            <a:ext cx="4438800" cy="648000"/>
          </a:xfrm>
        </p:spPr>
        <p:txBody>
          <a:bodyPr/>
          <a:lstStyle/>
          <a:p>
            <a:r>
              <a:rPr lang="sv-SE" sz="32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Olycka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93A0B9-516F-4AB1-A257-EDAE5C5F2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08483"/>
            <a:ext cx="3242815" cy="3471187"/>
          </a:xfrm>
        </p:spPr>
        <p:txBody>
          <a:bodyPr/>
          <a:lstStyle/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Förlorad kontroll över handhållna verktyg</a:t>
            </a:r>
          </a:p>
          <a:p>
            <a:pPr marL="0" indent="0">
              <a:buClrTx/>
              <a:buNone/>
            </a:pPr>
            <a:endParaRPr lang="sv-SE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Slipsprut i ögonen</a:t>
            </a:r>
          </a:p>
          <a:p>
            <a:pPr>
              <a:buClrTx/>
            </a:pPr>
            <a:endParaRPr lang="sv-SE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endParaRPr lang="sv-SE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Skador från sprängda slipskivor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1E8886E-F655-4581-875F-59A2215987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079991" y="948242"/>
            <a:ext cx="6263797" cy="648000"/>
          </a:xfrm>
        </p:spPr>
        <p:txBody>
          <a:bodyPr/>
          <a:lstStyle/>
          <a:p>
            <a:r>
              <a:rPr lang="sv-SE" sz="32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Undvik olyckan genom att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8F1A4A86-4B7D-437A-BEE3-CE50B94841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079991" y="1608483"/>
            <a:ext cx="6658377" cy="3139200"/>
          </a:xfrm>
        </p:spPr>
        <p:txBody>
          <a:bodyPr/>
          <a:lstStyle/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Använd dubbla handtag om möjligt, ta pauser så att du inte blir för trött i händerna för att hålla i maskinen stadigt.</a:t>
            </a:r>
          </a:p>
          <a:p>
            <a:pPr marL="0" indent="0">
              <a:buClrTx/>
              <a:buNone/>
            </a:pPr>
            <a:endParaRPr lang="sv-SE" sz="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Skyddsglasögon och/eller visir som sluter tätt behövs för att förhindra att slipsprut och annat ska komma in under skydden.</a:t>
            </a:r>
          </a:p>
          <a:p>
            <a:pPr marL="0" indent="0">
              <a:buClrTx/>
              <a:buNone/>
            </a:pPr>
            <a:endParaRPr lang="sv-SE" sz="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Montera aldrig bort sprängskydd från vinkelslipar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A5B4775-619B-425A-8C29-C16F0D3C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Undvik olyckor</a:t>
            </a:r>
          </a:p>
        </p:txBody>
      </p:sp>
    </p:spTree>
    <p:extLst>
      <p:ext uri="{BB962C8B-B14F-4D97-AF65-F5344CB8AC3E}">
        <p14:creationId xmlns:p14="http://schemas.microsoft.com/office/powerpoint/2010/main" val="403643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211CC4-106C-4121-A70C-7B64EE28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976606"/>
          </a:xfrm>
        </p:spPr>
        <p:txBody>
          <a:bodyPr/>
          <a:lstStyle/>
          <a:p>
            <a:r>
              <a:rPr lang="sv-SE" dirty="0"/>
              <a:t>Djävulen sitter i detaljerna!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798D8-33DF-445E-AAF0-D5EF6B2AE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7335"/>
            <a:ext cx="7239600" cy="3510820"/>
          </a:xfrm>
        </p:spPr>
        <p:txBody>
          <a:bodyPr/>
          <a:lstStyle/>
          <a:p>
            <a:r>
              <a:rPr lang="sv-SE" b="1" dirty="0"/>
              <a:t>Ha aldrig cigarettändare i fickan eller med dig när du svetsar! </a:t>
            </a:r>
            <a:r>
              <a:rPr lang="sv-SE" dirty="0"/>
              <a:t>Kan antändas av svetsloppor (eller ljusbågen)!</a:t>
            </a:r>
          </a:p>
          <a:p>
            <a:r>
              <a:rPr lang="sv-SE" b="1" dirty="0"/>
              <a:t>Blås aldrig rent med gas (syrgas eller acetylen)! </a:t>
            </a:r>
            <a:r>
              <a:rPr lang="sv-SE" dirty="0"/>
              <a:t>Risk för antändning!</a:t>
            </a:r>
          </a:p>
          <a:p>
            <a:r>
              <a:rPr lang="sv-SE" b="1" dirty="0"/>
              <a:t>Trasor och trassel får aldrig finns i närheten när man svetsar! </a:t>
            </a:r>
            <a:r>
              <a:rPr lang="sv-SE" dirty="0"/>
              <a:t>Risk för antändning!</a:t>
            </a:r>
          </a:p>
          <a:p>
            <a:r>
              <a:rPr lang="sv-SE" b="1" dirty="0"/>
              <a:t>Se till att jordklämmor är hela och rena</a:t>
            </a:r>
            <a:r>
              <a:rPr lang="sv-SE" dirty="0"/>
              <a:t>, så att de fungerar som de ska</a:t>
            </a:r>
          </a:p>
          <a:p>
            <a:r>
              <a:rPr lang="sv-SE" b="1" dirty="0"/>
              <a:t>Håll rent! </a:t>
            </a:r>
            <a:r>
              <a:rPr lang="sv-SE" dirty="0"/>
              <a:t>Slipdamm innehåller metaller och kan orsaka kortslutning i elektrisk utrustning</a:t>
            </a:r>
          </a:p>
          <a:p>
            <a:r>
              <a:rPr lang="sv-SE" b="1" dirty="0"/>
              <a:t>Modifiera inte verktyg! </a:t>
            </a:r>
            <a:r>
              <a:rPr lang="sv-SE" dirty="0"/>
              <a:t>Sprängskydd och dubbla handtag sitter där av en anledning!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6AD1F8-9948-47A3-87E7-747E6408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Undvik olyckor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39D83B7-9275-4A45-92DC-CB91EB3D0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124" y="1633572"/>
            <a:ext cx="4871126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49707"/>
      </p:ext>
    </p:extLst>
  </p:cSld>
  <p:clrMapOvr>
    <a:masterClrMapping/>
  </p:clrMapOvr>
</p:sld>
</file>

<file path=ppt/theme/theme1.xml><?xml version="1.0" encoding="utf-8"?>
<a:theme xmlns:a="http://schemas.openxmlformats.org/drawingml/2006/main" name="IVL PPT">
  <a:themeElements>
    <a:clrScheme name="IV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487"/>
      </a:accent1>
      <a:accent2>
        <a:srgbClr val="4F4F4C"/>
      </a:accent2>
      <a:accent3>
        <a:srgbClr val="E3EFF0"/>
      </a:accent3>
      <a:accent4>
        <a:srgbClr val="F28969"/>
      </a:accent4>
      <a:accent5>
        <a:srgbClr val="FEEFE5"/>
      </a:accent5>
      <a:accent6>
        <a:srgbClr val="00A6BD"/>
      </a:accent6>
      <a:hlink>
        <a:srgbClr val="0563C1"/>
      </a:hlink>
      <a:folHlink>
        <a:srgbClr val="954F72"/>
      </a:folHlink>
    </a:clrScheme>
    <a:fontScheme name="IVL PP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Korall">
      <a:srgbClr val="EA5550"/>
    </a:custClr>
    <a:custClr name="Mellan ocean">
      <a:srgbClr val="58BAC1"/>
    </a:custClr>
    <a:custClr name="Glaciär">
      <a:srgbClr val="E2E1E5"/>
    </a:custClr>
  </a:custClrLst>
  <a:extLst>
    <a:ext uri="{05A4C25C-085E-4340-85A3-A5531E510DB2}">
      <thm15:themeFamily xmlns:thm15="http://schemas.microsoft.com/office/thememl/2012/main" name="Blank.potx" id="{C90D0C0F-D12C-4D15-A3C7-4F34FFA4102F}" vid="{CCAC90CB-8862-46FA-8344-8A5AFB2B30D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d900212b2f4e11aeb556cc539ac5c9 xmlns="4a38a43e-9d2e-49a9-8a14-d2c10f9a308d">
      <Terms xmlns="http://schemas.microsoft.com/office/infopath/2007/PartnerControls"/>
    </add900212b2f4e11aeb556cc539ac5c9>
    <l7fe3b32121742889d481aede8810cd3 xmlns="4a38a43e-9d2e-49a9-8a14-d2c10f9a308d">
      <Terms xmlns="http://schemas.microsoft.com/office/infopath/2007/PartnerControls"/>
    </l7fe3b32121742889d481aede8810cd3>
    <TaxCatchAll xmlns="c8b0e2b9-9f47-4af2-8b7b-38dfc6d45579" xsi:nil="true"/>
    <Projektledare xmlns="4a38a43e-9d2e-49a9-8a14-d2c10f9a308d">
      <UserInfo>
        <DisplayName/>
        <AccountId xsi:nil="true"/>
        <AccountType/>
      </UserInfo>
    </Projektledare>
    <j229004153e842c0843cf31069404b00 xmlns="4a38a43e-9d2e-49a9-8a14-d2c10f9a308d">
      <Terms xmlns="http://schemas.microsoft.com/office/infopath/2007/PartnerControls"/>
    </j229004153e842c0843cf31069404b00>
    <Projektstatus xmlns="4a38a43e-9d2e-49a9-8a14-d2c10f9a308d">Aktivt</Projekt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8126047BC11B44A50C4D58945BE9F1" ma:contentTypeVersion="24" ma:contentTypeDescription="Skapa ett nytt dokument." ma:contentTypeScope="" ma:versionID="4af82aaaf240a899cfe5918678a5b7c9">
  <xsd:schema xmlns:xsd="http://www.w3.org/2001/XMLSchema" xmlns:xs="http://www.w3.org/2001/XMLSchema" xmlns:p="http://schemas.microsoft.com/office/2006/metadata/properties" xmlns:ns2="4a38a43e-9d2e-49a9-8a14-d2c10f9a308d" xmlns:ns3="c8b0e2b9-9f47-4af2-8b7b-38dfc6d45579" targetNamespace="http://schemas.microsoft.com/office/2006/metadata/properties" ma:root="true" ma:fieldsID="cd5a19ee126ae726edee56f27dc19156" ns2:_="" ns3:_="">
    <xsd:import namespace="4a38a43e-9d2e-49a9-8a14-d2c10f9a308d"/>
    <xsd:import namespace="c8b0e2b9-9f47-4af2-8b7b-38dfc6d45579"/>
    <xsd:element name="properties">
      <xsd:complexType>
        <xsd:sequence>
          <xsd:element name="documentManagement">
            <xsd:complexType>
              <xsd:all>
                <xsd:element ref="ns2:l7fe3b32121742889d481aede8810cd3" minOccurs="0"/>
                <xsd:element ref="ns3:TaxCatchAll" minOccurs="0"/>
                <xsd:element ref="ns2:j229004153e842c0843cf31069404b00" minOccurs="0"/>
                <xsd:element ref="ns2:Projektledare" minOccurs="0"/>
                <xsd:element ref="ns2:add900212b2f4e11aeb556cc539ac5c9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Projektstat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8a43e-9d2e-49a9-8a14-d2c10f9a308d" elementFormDefault="qualified">
    <xsd:import namespace="http://schemas.microsoft.com/office/2006/documentManagement/types"/>
    <xsd:import namespace="http://schemas.microsoft.com/office/infopath/2007/PartnerControls"/>
    <xsd:element name="l7fe3b32121742889d481aede8810cd3" ma:index="9" nillable="true" ma:taxonomy="true" ma:internalName="l7fe3b32121742889d481aede8810cd3" ma:taxonomyFieldName="Gruppnr" ma:displayName="Gruppnr" ma:default="" ma:fieldId="{57fe3b32-1217-4288-9d48-1aede8810cd3}" ma:sspId="7b349a0b-edc6-45e9-bae2-b1a276329745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229004153e842c0843cf31069404b00" ma:index="12" nillable="true" ma:taxonomy="true" ma:internalName="j229004153e842c0843cf31069404b00" ma:taxonomyFieldName="Projektnr" ma:displayName="Projektnr" ma:readOnly="false" ma:default="" ma:fieldId="{32290041-53e8-42c0-843c-f31069404b00}" ma:sspId="7b349a0b-edc6-45e9-bae2-b1a276329745" ma:termSetId="1c5facc1-b302-4e06-859c-ed85d615f29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rojektledare" ma:index="13" nillable="true" ma:displayName="Projektledare" ma:format="Dropdown" ma:list="UserInfo" ma:SharePointGroup="0" ma:internalName="Projektleda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900212b2f4e11aeb556cc539ac5c9" ma:index="15" nillable="true" ma:taxonomy="true" ma:internalName="add900212b2f4e11aeb556cc539ac5c9" ma:taxonomyFieldName="Dokumenttyp" ma:displayName="Dokumenttyp" ma:default="" ma:fieldId="{add90021-2b2f-4e11-aeb5-56cc539ac5c9}" ma:sspId="7b349a0b-edc6-45e9-bae2-b1a276329745" ma:termSetId="b09e404b-4da9-419a-b7c2-70e57ba6f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Projektstatus" ma:index="20" nillable="true" ma:displayName="Projektstatus" ma:default="Aktivt" ma:format="Dropdown" ma:internalName="Projektstatus">
      <xsd:simpleType>
        <xsd:restriction base="dms:Choice">
          <xsd:enumeration value="Aktivt"/>
          <xsd:enumeration value="Avslutat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0e2b9-9f47-4af2-8b7b-38dfc6d4557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4db5d9-a427-48bf-8621-6a32d5933432}" ma:internalName="TaxCatchAll" ma:showField="CatchAllData" ma:web="c8b0e2b9-9f47-4af2-8b7b-38dfc6d45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F67A75-C059-4792-ABAC-D89F3CEAA44A}">
  <ds:schemaRefs>
    <ds:schemaRef ds:uri="http://schemas.microsoft.com/office/2006/metadata/properties"/>
    <ds:schemaRef ds:uri="http://schemas.microsoft.com/office/infopath/2007/PartnerControls"/>
    <ds:schemaRef ds:uri="4a38a43e-9d2e-49a9-8a14-d2c10f9a308d"/>
    <ds:schemaRef ds:uri="c8b0e2b9-9f47-4af2-8b7b-38dfc6d45579"/>
  </ds:schemaRefs>
</ds:datastoreItem>
</file>

<file path=customXml/itemProps2.xml><?xml version="1.0" encoding="utf-8"?>
<ds:datastoreItem xmlns:ds="http://schemas.openxmlformats.org/officeDocument/2006/customXml" ds:itemID="{1E170EAD-8294-41C2-A46A-6C774778FF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C720AD-A06B-4866-81D5-F4A163A71D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38a43e-9d2e-49a9-8a14-d2c10f9a308d"/>
    <ds:schemaRef ds:uri="c8b0e2b9-9f47-4af2-8b7b-38dfc6d45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5642</TotalTime>
  <Words>246</Words>
  <Application>Microsoft Office PowerPoint</Application>
  <PresentationFormat>Widescreen</PresentationFormat>
  <Paragraphs>39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IVL PPT</vt:lpstr>
      <vt:lpstr>Undvik olyckor</vt:lpstr>
      <vt:lpstr>Exempel på olyckor vid svetsning</vt:lpstr>
      <vt:lpstr>Exempel på olyckor vid svetsning</vt:lpstr>
      <vt:lpstr>Djävulen sitter i detaljerna!</vt:lpstr>
    </vt:vector>
  </TitlesOfParts>
  <Company>IVL Svenska Miljöinstitutet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Ann-Beth Antonsson</dc:creator>
  <cp:keywords>Mall ver 1</cp:keywords>
  <cp:lastModifiedBy>Pär Fjällström</cp:lastModifiedBy>
  <cp:revision>76</cp:revision>
  <cp:lastPrinted>2019-11-13T18:38:54Z</cp:lastPrinted>
  <dcterms:created xsi:type="dcterms:W3CDTF">2019-09-20T09:20:07Z</dcterms:created>
  <dcterms:modified xsi:type="dcterms:W3CDTF">2022-09-30T04:53:59Z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0x010100AC8126047BC11B44A50C4D58945BE9F1</vt:lpwstr>
  </property>
</Properties>
</file>