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322" r:id="rId5"/>
    <p:sldId id="355" r:id="rId6"/>
    <p:sldId id="356" r:id="rId7"/>
    <p:sldId id="357" r:id="rId8"/>
    <p:sldId id="354" r:id="rId9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2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2022-09-29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2022-09-29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2022-09-29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2022-09-29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7565B00B-50B7-4530-94DA-1253C743BC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258"/>
          <a:stretch/>
        </p:blipFill>
        <p:spPr>
          <a:xfrm>
            <a:off x="-373487" y="1"/>
            <a:ext cx="12565487" cy="68579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104" y="2757980"/>
            <a:ext cx="10457645" cy="2387600"/>
          </a:xfrm>
        </p:spPr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Kläder och skyddsutrustning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06D9C79-88C8-406C-B05B-379FA67814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15477"/>
          <a:stretch/>
        </p:blipFill>
        <p:spPr>
          <a:xfrm>
            <a:off x="0" y="0"/>
            <a:ext cx="1229503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53" y="698502"/>
            <a:ext cx="7781586" cy="930396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Vad är ”rätt” kläder?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47" y="1628898"/>
            <a:ext cx="7725446" cy="3703443"/>
          </a:xfrm>
        </p:spPr>
        <p:txBody>
          <a:bodyPr/>
          <a:lstStyle/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CE-märkta och avsedda för svetsning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Skyddar mot svetsprut på hud och inuti kläder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Täcker hela kroppen - också armar, handleder, nacke och hals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Inga onödiga öppningar, fickor, slag eller veck som svetsloppor eller slagg kan fastna i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Av material som inte smälter eller kan antändas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Handskar utan nitar eller andra metalldelar, gärna läderhandskar</a:t>
            </a:r>
            <a:endParaRPr lang="sv-SE" sz="2800" b="1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3647" y="6374497"/>
            <a:ext cx="4114800" cy="20477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Kläder och skyddsutrustning</a:t>
            </a:r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94F1710B-F84D-470E-AB07-BFFB04EC2F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9343"/>
          <a:stretch/>
        </p:blipFill>
        <p:spPr>
          <a:xfrm>
            <a:off x="0" y="-452027"/>
            <a:ext cx="12219355" cy="7310027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26934BAB-651E-456B-BED9-3EE8501E5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-111386"/>
            <a:ext cx="10354613" cy="1175482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Skyddsglasögon, hörselskydd och skor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253038-7393-4027-858A-272F53E23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039" y="1210614"/>
            <a:ext cx="9245601" cy="5988676"/>
          </a:xfrm>
        </p:spPr>
        <p:txBody>
          <a:bodyPr/>
          <a:lstStyle/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CE-märkta skyddsglasögon som tål stänk av smält metall och som sluter tätt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Vanliga glasögon räcker inte – slipsprut m.m. kan komma in innanför glasögonen och skada ögonen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CE-märkta hörselskydd vid bullrande arbeten som slipning, slaggning, riktning, förflyttning av plåt, plasmaskärning och </a:t>
            </a:r>
            <a:r>
              <a:rPr lang="sv-SE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luftbågsmejsling</a:t>
            </a: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228600" lvl="1">
              <a:spcBef>
                <a:spcPts val="1000"/>
              </a:spcBef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Skyddar också mot svetsloppor i öronen vid svetsning underifrån</a:t>
            </a: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CE-märkta skyddsskor med halkfri sula, ståltåhätta, spiktrampskydd. Heltäckande så att gnistor inte kan komma in i skon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18BAFF3-06E3-4ED3-B051-E9A2E114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5087" y="6388720"/>
            <a:ext cx="4114800" cy="20477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Kläder och skyddsutrustning</a:t>
            </a:r>
          </a:p>
        </p:txBody>
      </p:sp>
    </p:spTree>
    <p:extLst>
      <p:ext uri="{BB962C8B-B14F-4D97-AF65-F5344CB8AC3E}">
        <p14:creationId xmlns:p14="http://schemas.microsoft.com/office/powerpoint/2010/main" val="3733101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CD2CE783-6F5F-41FE-BB0A-BF67F3CBA7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7561"/>
          <a:stretch/>
        </p:blipFill>
        <p:spPr>
          <a:xfrm>
            <a:off x="1" y="-593942"/>
            <a:ext cx="12211134" cy="745194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0F00979-807B-4068-B7A2-1A173FB57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803" y="77170"/>
            <a:ext cx="8923986" cy="677786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glasögon och kontaktlinser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C603FF-7874-4ECD-B884-C7F20B163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803" y="994756"/>
            <a:ext cx="7239600" cy="4207164"/>
          </a:xfrm>
        </p:spPr>
        <p:txBody>
          <a:bodyPr/>
          <a:lstStyle/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Kontaktlinser – viktigt med tättslutande skyddsglasögon. Annars kan partiklar från </a:t>
            </a:r>
            <a:b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svetsröken komma in i ögonen och bakom kontaktlinserna – skadar ögat</a:t>
            </a:r>
          </a:p>
          <a:p>
            <a:pPr marL="0" indent="0">
              <a:buClrTx/>
              <a:buNone/>
            </a:pPr>
            <a:endParaRPr lang="sv-SE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>
              <a:buClrTx/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inte läsglasögon för att se bra på nära håll – då kommer man för nära svetsplymen. </a:t>
            </a:r>
            <a:b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Terminalglasögon är bättre. Kontakta vid behov optiker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69C5ED-47A3-440B-9D2E-E3649BC0A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Kläder och skyddsutrustning</a:t>
            </a:r>
          </a:p>
        </p:txBody>
      </p:sp>
    </p:spTree>
    <p:extLst>
      <p:ext uri="{BB962C8B-B14F-4D97-AF65-F5344CB8AC3E}">
        <p14:creationId xmlns:p14="http://schemas.microsoft.com/office/powerpoint/2010/main" val="1367120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Kläderna ska vara rena – olja, fett eller annat på kläderna kan antändas</a:t>
            </a:r>
          </a:p>
          <a:p>
            <a:r>
              <a:rPr lang="sv-SE" dirty="0"/>
              <a:t>Flamsäkra kläder måste tvättas enligt tvättråd och bruksanvisning – annars slutar de vara flamsäkra</a:t>
            </a:r>
          </a:p>
          <a:p>
            <a:r>
              <a:rPr lang="sv-SE" dirty="0"/>
              <a:t>Vid tvätt av kläderna</a:t>
            </a:r>
          </a:p>
          <a:p>
            <a:pPr lvl="1"/>
            <a:r>
              <a:rPr lang="sv-SE" dirty="0"/>
              <a:t>Tvätta </a:t>
            </a:r>
            <a:r>
              <a:rPr lang="sv-SE" b="1" dirty="0"/>
              <a:t>inte</a:t>
            </a:r>
            <a:r>
              <a:rPr lang="sv-SE" dirty="0"/>
              <a:t> tillsammans med andra kläder, det minskar flamskyddet</a:t>
            </a:r>
          </a:p>
          <a:p>
            <a:pPr lvl="1"/>
            <a:r>
              <a:rPr lang="sv-SE" dirty="0"/>
              <a:t>Använd </a:t>
            </a:r>
            <a:r>
              <a:rPr lang="sv-SE" b="1" dirty="0"/>
              <a:t>inte</a:t>
            </a:r>
            <a:r>
              <a:rPr lang="sv-SE" dirty="0"/>
              <a:t> sköljmedel eller blekmedel</a:t>
            </a:r>
          </a:p>
          <a:p>
            <a:r>
              <a:rPr lang="sv-SE" b="1" dirty="0"/>
              <a:t>Försök aldrig rengöra kläderna med tryckluft! </a:t>
            </a:r>
            <a:r>
              <a:rPr lang="sv-SE" dirty="0"/>
              <a:t>Tryckluften kan blåsa in metallspån och annat i huden och i värsta fall luft i blodkärlen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Kläder och skyddsutrustning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91EC4F1-DF69-41F0-ABDB-F2C6AC0AD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730" y="1636620"/>
            <a:ext cx="4871126" cy="358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CFEA97-2ADB-4542-B553-8BBB57C1DD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38a43e-9d2e-49a9-8a14-d2c10f9a308d"/>
    <ds:schemaRef ds:uri="c8b0e2b9-9f47-4af2-8b7b-38dfc6d45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3190B5-063C-4AE4-ADF9-B88CBD22E64C}">
  <ds:schemaRefs>
    <ds:schemaRef ds:uri="http://schemas.microsoft.com/office/2006/metadata/properties"/>
    <ds:schemaRef ds:uri="http://schemas.microsoft.com/office/infopath/2007/PartnerControls"/>
    <ds:schemaRef ds:uri="4a38a43e-9d2e-49a9-8a14-d2c10f9a308d"/>
    <ds:schemaRef ds:uri="c8b0e2b9-9f47-4af2-8b7b-38dfc6d45579"/>
  </ds:schemaRefs>
</ds:datastoreItem>
</file>

<file path=customXml/itemProps3.xml><?xml version="1.0" encoding="utf-8"?>
<ds:datastoreItem xmlns:ds="http://schemas.openxmlformats.org/officeDocument/2006/customXml" ds:itemID="{8A84C089-5193-4508-9DD1-BC17D7AB89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5693</TotalTime>
  <Words>292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IVL PPT</vt:lpstr>
      <vt:lpstr>Kläder och skyddsutrustning</vt:lpstr>
      <vt:lpstr>Vad är ”rätt” kläder?</vt:lpstr>
      <vt:lpstr>Skyddsglasögon, hörselskydd och skor</vt:lpstr>
      <vt:lpstr>Om glasögon och kontaktlinser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82</cp:revision>
  <cp:lastPrinted>2019-11-13T18:38:54Z</cp:lastPrinted>
  <dcterms:created xsi:type="dcterms:W3CDTF">2019-09-20T09:20:07Z</dcterms:created>
  <dcterms:modified xsi:type="dcterms:W3CDTF">2022-09-29T13:29:30Z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