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22" r:id="rId2"/>
    <p:sldId id="355" r:id="rId3"/>
    <p:sldId id="356" r:id="rId4"/>
    <p:sldId id="357" r:id="rId5"/>
    <p:sldId id="354" r:id="rId6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2021-10-18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2021-10-18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2021-10-18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2021-10-18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4FB7CD56-1455-4795-BCFB-ECC0C1D8C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12192000" cy="685264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3848" y="1736859"/>
            <a:ext cx="9144000" cy="2387600"/>
          </a:xfrm>
        </p:spPr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Platsventilation </a:t>
            </a:r>
            <a:b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vid svetsning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EFC6141-FE89-497E-87CF-529F1FE53C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75"/>
            <a:ext cx="12192000" cy="685264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9B50DEE-A971-4709-99F1-9A28D31EB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Svetsrök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07C3F2-6582-4116-A637-5917B56F4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592" y="2140977"/>
            <a:ext cx="7239600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Vid all svetsning bildas det svetsrök, som innehåller hälsofarliga ämnen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Platsventilation behövs för att fånga in så mycket som möjligt av svetsröken innan den når svetsaren och sprids vidare ut i lokalen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6BD4B4-5B9A-477E-9938-9BB925F4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Platsventilation vid svetsning</a:t>
            </a:r>
          </a:p>
        </p:txBody>
      </p:sp>
    </p:spTree>
    <p:extLst>
      <p:ext uri="{BB962C8B-B14F-4D97-AF65-F5344CB8AC3E}">
        <p14:creationId xmlns:p14="http://schemas.microsoft.com/office/powerpoint/2010/main" val="1770408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5C075A03-CA2F-4413-85A5-D5597A3329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75"/>
            <a:ext cx="12192000" cy="685264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A8B181E-2ACD-4351-8EDD-C31BA5E4F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Olika sätt att ordna med platsventilation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2CCB07-3A9E-4857-96AA-2D88F91C0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200" y="2102340"/>
            <a:ext cx="7239600" cy="3510820"/>
          </a:xfrm>
        </p:spPr>
        <p:txBody>
          <a:bodyPr/>
          <a:lstStyle/>
          <a:p>
            <a:pPr lvl="0"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Integrerade utsug i svetspistolen</a:t>
            </a:r>
          </a:p>
          <a:p>
            <a:pPr lvl="0"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Rörliga punktutsug vid svetsplatsen</a:t>
            </a:r>
          </a:p>
          <a:p>
            <a:pPr lvl="0"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Flyttbara utsugsmunstycken, ofta på magnetfot</a:t>
            </a:r>
          </a:p>
          <a:p>
            <a:pPr lvl="0"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Fasta utsug i fixturer, passar speciellt vid automatiserad svetsning av stora serier</a:t>
            </a:r>
          </a:p>
          <a:p>
            <a:pPr lvl="0">
              <a:spcAft>
                <a:spcPts val="800"/>
              </a:spcAft>
              <a:buClr>
                <a:schemeClr val="bg1"/>
              </a:buClr>
            </a:pPr>
            <a:r>
              <a:rPr lang="nn-NO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Fast utsug i form av huv</a:t>
            </a:r>
          </a:p>
          <a:p>
            <a:pPr lvl="0">
              <a:spcAft>
                <a:spcPts val="800"/>
              </a:spcAft>
              <a:buClr>
                <a:schemeClr val="bg1"/>
              </a:buClr>
            </a:pPr>
            <a:r>
              <a:rPr lang="nn-NO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Rökätare (vid svetsning på tillfälliga arbetsplatser)</a:t>
            </a: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F2556CF-FA7C-4655-8DE6-5006D0F8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Platsventilation vid svetsning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8712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9848302A-A2C3-4923-A79C-B9FE81E628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75"/>
            <a:ext cx="12192000" cy="685264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29BEAA6-C049-4538-BC30-DD6E8D18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Tre riktlinjer för effektiv platsventilation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20AD38-20E0-41F1-B7CC-28A048EB0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alltid platsventilation vid svetsning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Platsventilationen ska sitta på rätt plats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Nära svetsplymen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Helst placeras så att svetsröken rör sig mot utsuget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Utsug integrerade i svetspistolen finns alltid på rätt plats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Luftflödet i utsuget ska vara tillräckligt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Tips! </a:t>
            </a:r>
            <a:r>
              <a:rPr lang="sv-SE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man lyser mot svetsningen och utsuget ser man tydligt om utsuget fångar in svetsröken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E42E57-11B7-4ADB-98F1-B9E9684E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Platsventilation vid svetsning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999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 att platsventilationen ska fungera bra – kontrollera</a:t>
            </a:r>
          </a:p>
          <a:p>
            <a:pPr lvl="1"/>
            <a:r>
              <a:rPr lang="sv-SE" dirty="0"/>
              <a:t>Att ventilationsslangar är hela. Hål i slangarna gör att luftflödet minskar och då fungerar inte </a:t>
            </a:r>
            <a:r>
              <a:rPr lang="sv-SE"/>
              <a:t>ventilationen särskilt </a:t>
            </a:r>
            <a:r>
              <a:rPr lang="sv-SE" dirty="0"/>
              <a:t>bra</a:t>
            </a:r>
          </a:p>
          <a:p>
            <a:pPr lvl="1"/>
            <a:r>
              <a:rPr lang="sv-SE" dirty="0"/>
              <a:t>Integrerat utsug på svetspistolen. Montera inte bort hylsan längst fram på svetspistolen – då fungerar inte utsuget längre eftersom det kommer för lång bort från svetspunkten</a:t>
            </a:r>
          </a:p>
          <a:p>
            <a:pPr lvl="1">
              <a:spcAft>
                <a:spcPts val="800"/>
              </a:spcAft>
            </a:pPr>
            <a:r>
              <a:rPr lang="sv-SE" dirty="0"/>
              <a:t>Att ventilationen inte störs av drag, t.ex. från öppna portar eller passerande fordon. Sådana störningar kan blåsa svetsröken bort från utsuget och ut i lokalen</a:t>
            </a:r>
          </a:p>
          <a:p>
            <a:pPr>
              <a:spcAft>
                <a:spcPts val="800"/>
              </a:spcAft>
            </a:pPr>
            <a:r>
              <a:rPr lang="sv-SE" dirty="0"/>
              <a:t>Underhåll av ventilationen behöver göras regelbundet. Utan underhåll brukar luftflödet minska och då funkar inte platsventilationen.</a:t>
            </a:r>
          </a:p>
          <a:p>
            <a:pPr>
              <a:spcAft>
                <a:spcPts val="800"/>
              </a:spcAft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Platsventilation vid svetsning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EFD9BA5-7B2F-43B2-BDB5-573B83DDF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792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4619094A-6D24-4440-B7C9-A374302EDD6A}"/>
</file>

<file path=customXml/itemProps2.xml><?xml version="1.0" encoding="utf-8"?>
<ds:datastoreItem xmlns:ds="http://schemas.openxmlformats.org/officeDocument/2006/customXml" ds:itemID="{A42B8672-9792-4762-AE41-5945FD935EE0}"/>
</file>

<file path=customXml/itemProps3.xml><?xml version="1.0" encoding="utf-8"?>
<ds:datastoreItem xmlns:ds="http://schemas.openxmlformats.org/officeDocument/2006/customXml" ds:itemID="{D1C29FB4-92BA-4417-BF39-8D855BC72ADE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5713</TotalTime>
  <Words>263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IVL PPT</vt:lpstr>
      <vt:lpstr>Platsventilation  vid svetsning</vt:lpstr>
      <vt:lpstr>Svetsrök</vt:lpstr>
      <vt:lpstr>Olika sätt att ordna med platsventilation</vt:lpstr>
      <vt:lpstr>Tre riktlinjer för effektiv platsventilation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69</cp:revision>
  <cp:lastPrinted>2019-11-13T18:38:54Z</cp:lastPrinted>
  <dcterms:created xsi:type="dcterms:W3CDTF">2019-09-20T09:20:07Z</dcterms:created>
  <dcterms:modified xsi:type="dcterms:W3CDTF">2021-10-18T11:50:28Z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