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22" r:id="rId2"/>
    <p:sldId id="355" r:id="rId3"/>
    <p:sldId id="356" r:id="rId4"/>
    <p:sldId id="357" r:id="rId5"/>
    <p:sldId id="354" r:id="rId6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1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2021-08-27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2021-08-27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2021-08-27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2021-08-27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2021-08-27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vetsaratt.se/download/18.1ad39978172ddecd5b11a9d/1530082176356/undvik_olyckor_avluftn_fjarrvarme_kyla2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067EB38-A3B2-42DD-9B9E-7884EB1CC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Allvarliga risker som du måste känna till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3">
            <a:extLst>
              <a:ext uri="{FF2B5EF4-FFF2-40B4-BE49-F238E27FC236}">
                <a16:creationId xmlns:a16="http://schemas.microsoft.com/office/drawing/2014/main" id="{9512D35F-5484-4868-A94D-17940D2CC8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r="114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8607"/>
            <a:ext cx="7239600" cy="677786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i behållare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8192"/>
            <a:ext cx="7239600" cy="4299515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behållare innehåller eller har innehållit brandfarliga eller explosiva ämnen, t.ex. lösningsmedel som industribensin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Risk för brand och explosion vid svetsning. Det räcker med att det finns lite rester av lösningsmedel kvar för att det ska explodera!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Dödsfall har inträffat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Gör så här: Svetsa aldrig i en behållare, om du inte är säker på att den är ren invändigt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Allvarliga risker som du måste känna till</a:t>
            </a:r>
          </a:p>
        </p:txBody>
      </p:sp>
    </p:spTree>
    <p:extLst>
      <p:ext uri="{BB962C8B-B14F-4D97-AF65-F5344CB8AC3E}">
        <p14:creationId xmlns:p14="http://schemas.microsoft.com/office/powerpoint/2010/main" val="314049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3">
            <a:extLst>
              <a:ext uri="{FF2B5EF4-FFF2-40B4-BE49-F238E27FC236}">
                <a16:creationId xmlns:a16="http://schemas.microsoft.com/office/drawing/2014/main" id="{4918790E-1EC5-40AA-922F-4FA3469F99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r="114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B100C5F-83E9-436F-9F18-48375BEDC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609"/>
            <a:ext cx="8177011" cy="575526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Svetsning i slutna utrymmen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6E7A61-6DEE-434A-8CA1-C6C3FAB88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1373"/>
            <a:ext cx="9220200" cy="3951785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 små och slutna utrymmen kan det saknas ventilation eller så fungerar ventilationen dåligt.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Vid svetsning kan det blir höga halter av svetsgaser, t.ex. skyddsgasen argon. Halterna kan bli så höga att man kvävs.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Dödsfall har inträffat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Gör så här: 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svetsning i små och slutna utrymmen.</a:t>
            </a:r>
          </a:p>
          <a:p>
            <a:pPr marL="685800" lvl="2">
              <a:spcBef>
                <a:spcPts val="1000"/>
              </a:spcBef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svetsning måste göras: Använd tryckluftsmatat andningsskydd. Ta med gasvarnare som varnar för låg syrehalt och om koloxidhalten blir för hög. Arbeta aldrig ensam. Använd livlina/lyftsele – gå aldrig in i utrymme där någon svimmat, om det kan bero på syrebrist eller höga halter av koloxid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F6FE93-5736-48A7-B696-85D8D0ADC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Allvarliga risker som du måste känna till</a:t>
            </a:r>
          </a:p>
        </p:txBody>
      </p:sp>
    </p:spTree>
    <p:extLst>
      <p:ext uri="{BB962C8B-B14F-4D97-AF65-F5344CB8AC3E}">
        <p14:creationId xmlns:p14="http://schemas.microsoft.com/office/powerpoint/2010/main" val="296799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3">
            <a:extLst>
              <a:ext uri="{FF2B5EF4-FFF2-40B4-BE49-F238E27FC236}">
                <a16:creationId xmlns:a16="http://schemas.microsoft.com/office/drawing/2014/main" id="{FB1FCC55-EE17-43C8-A1F7-D37B67808A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r="114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4EFA3B7-9326-48C3-AE71-2958CA05C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8460346" cy="708725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Gassvetsning av fjärrvärmerör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1F8171-876D-4DB1-A599-DC888DE7F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586"/>
            <a:ext cx="9128760" cy="4080574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Många svetsfogar när fjärrvärmerör fogas samman. Gassvetsning vanligt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När fjärrvärmerör ska driftsättas (vattnet släpps på) kontrollerar någon när vattnet kommer fram till driftcentralen i fastigheten – ofta ett litet rum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Luften i fjärrvärmeröret trycks ut i driftcentralen. Luften innehåller koloxid som är kvävande också i låga halter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Dödsfall har inträffat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Gör så här: Läs om hur man avluftar fjärrvärmerör i broschyren </a:t>
            </a:r>
            <a:r>
              <a:rPr lang="sv-SE" dirty="0">
                <a:hlinkClick r:id="rId4"/>
              </a:rPr>
              <a:t>Arbeta säkert vid avluftning av </a:t>
            </a:r>
            <a:r>
              <a:rPr lang="sv-SE" dirty="0" err="1">
                <a:hlinkClick r:id="rId4"/>
              </a:rPr>
              <a:t>fjärrkyle</a:t>
            </a:r>
            <a:r>
              <a:rPr lang="sv-SE" dirty="0">
                <a:hlinkClick r:id="rId4"/>
              </a:rPr>
              <a:t>-/fjärrvärmerör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F04734-4FAA-4EFE-AD94-B6D7F20CA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Allvarliga risker som du måste känna till</a:t>
            </a:r>
          </a:p>
        </p:txBody>
      </p:sp>
    </p:spTree>
    <p:extLst>
      <p:ext uri="{BB962C8B-B14F-4D97-AF65-F5344CB8AC3E}">
        <p14:creationId xmlns:p14="http://schemas.microsoft.com/office/powerpoint/2010/main" val="154956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953424"/>
          </a:xfrm>
        </p:spPr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796"/>
            <a:ext cx="7239600" cy="3768364"/>
          </a:xfrm>
        </p:spPr>
        <p:txBody>
          <a:bodyPr/>
          <a:lstStyle/>
          <a:p>
            <a:r>
              <a:rPr lang="sv-SE" dirty="0"/>
              <a:t>För att kunna undvika dessa allvarliga risker måste man känna till att riskerna finns.</a:t>
            </a:r>
          </a:p>
          <a:p>
            <a:r>
              <a:rPr lang="sv-SE" dirty="0"/>
              <a:t>Viktigt att förstå varför allvarliga olyckor inträffar, då kan man också förstå vad som kan vara farligt i andra och helt nya situationer.</a:t>
            </a:r>
          </a:p>
          <a:p>
            <a:r>
              <a:rPr lang="sv-SE" dirty="0"/>
              <a:t>Viktigt att förstå att </a:t>
            </a:r>
          </a:p>
          <a:p>
            <a:pPr lvl="1"/>
            <a:r>
              <a:rPr lang="sv-SE" dirty="0"/>
              <a:t>Skyddsgas i höga halter är kvävande</a:t>
            </a:r>
          </a:p>
          <a:p>
            <a:pPr lvl="1"/>
            <a:r>
              <a:rPr lang="sv-SE" dirty="0"/>
              <a:t>Vid gassvetsning av rör kan det bli farligt höga koloxidhalter inuti röret – den luften kan läcka ut i arbetsmiljön</a:t>
            </a:r>
          </a:p>
          <a:p>
            <a:pPr lvl="1"/>
            <a:r>
              <a:rPr lang="sv-SE" dirty="0"/>
              <a:t>Ventilation behövs för att tillföra ren luft (och syre) och transportera bort luftföroreningar</a:t>
            </a:r>
          </a:p>
          <a:p>
            <a:r>
              <a:rPr lang="sv-SE" dirty="0"/>
              <a:t>Gasvarnare kan varna för farliga luftföroreningar – men då måste de underhållas och batterierna laddas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Allvarliga risker som du måste känna till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EEA96E8-AC45-4751-BA85-09DA12A42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671" y="1622738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Props1.xml><?xml version="1.0" encoding="utf-8"?>
<ds:datastoreItem xmlns:ds="http://schemas.openxmlformats.org/officeDocument/2006/customXml" ds:itemID="{38BA3839-A522-4DFD-BD7C-4CE85911A9BF}"/>
</file>

<file path=customXml/itemProps2.xml><?xml version="1.0" encoding="utf-8"?>
<ds:datastoreItem xmlns:ds="http://schemas.openxmlformats.org/officeDocument/2006/customXml" ds:itemID="{EF97B8DF-A0CA-4B6D-A322-AD3E07170C95}"/>
</file>

<file path=customXml/itemProps3.xml><?xml version="1.0" encoding="utf-8"?>
<ds:datastoreItem xmlns:ds="http://schemas.openxmlformats.org/officeDocument/2006/customXml" ds:itemID="{15CB14A7-FB04-46C4-A1BF-0CC068A096F0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5624</TotalTime>
  <Words>400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IVL PPT</vt:lpstr>
      <vt:lpstr>Allvarliga risker som du måste känna till</vt:lpstr>
      <vt:lpstr>Svetsning i behållare</vt:lpstr>
      <vt:lpstr>Svetsning i slutna utrymmen</vt:lpstr>
      <vt:lpstr>Gassvetsning av fjärrvärmerör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74</cp:revision>
  <cp:lastPrinted>2019-11-13T18:38:54Z</cp:lastPrinted>
  <dcterms:created xsi:type="dcterms:W3CDTF">2019-09-20T09:20:07Z</dcterms:created>
  <dcterms:modified xsi:type="dcterms:W3CDTF">2021-08-27T15:05:01Z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