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322" r:id="rId5"/>
    <p:sldId id="355" r:id="rId6"/>
    <p:sldId id="356" r:id="rId7"/>
    <p:sldId id="357" r:id="rId8"/>
    <p:sldId id="354" r:id="rId9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2022-09-29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2022-09-29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40585C36-C647-4743-AC43-AA2D7A3AE2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57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Systematiskt arbetsmiljöarbete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>
            <a:extLst>
              <a:ext uri="{FF2B5EF4-FFF2-40B4-BE49-F238E27FC236}">
                <a16:creationId xmlns:a16="http://schemas.microsoft.com/office/drawing/2014/main" id="{F3BDC31E-4507-4734-A6D8-191F540D98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r="1357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9FAFE5D-BFA8-48B9-9DE1-11E60298B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837514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Krav på svetsföretag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FB3A9D-A80C-47CD-A1E9-5E0A7EA5A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44710"/>
            <a:ext cx="7908637" cy="366845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Ansvar för arbetsmiljön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Samverka med skyddsombud och anställda 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Förebygga, dvs. utforma arbetet och arbetsplatsen så att olyckor och ohälsa undviks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 en arbetsmiljöpolicy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Bedöma riskerna och ta fram och löpande uppdatera en handlingsplan för arbetsmiljön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Rapportera arbetsolyckor och arbetsskador till Arbetsmiljöverket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64162C2-0489-4273-9ADF-69DB78D82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Systematiskt arbetsmiljöarbete</a:t>
            </a:r>
          </a:p>
        </p:txBody>
      </p:sp>
    </p:spTree>
    <p:extLst>
      <p:ext uri="{BB962C8B-B14F-4D97-AF65-F5344CB8AC3E}">
        <p14:creationId xmlns:p14="http://schemas.microsoft.com/office/powerpoint/2010/main" val="206491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5">
            <a:extLst>
              <a:ext uri="{FF2B5EF4-FFF2-40B4-BE49-F238E27FC236}">
                <a16:creationId xmlns:a16="http://schemas.microsoft.com/office/drawing/2014/main" id="{47DAFB21-635D-48B4-9119-6C708E2550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r="1357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4967733-9282-477D-AA56-B4BD0D875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Fördelar för företaget med en god arbetsmiljö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64FBE0-B889-4182-B8AA-5D693B9F3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2340"/>
            <a:ext cx="7352763" cy="351082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Välordnad och säker verksamhet = effektiv verksamhet som underlättar arbete med god kvalitet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Personal som trivs och kan göra ett bra arbete = effektiv verksamhet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Personal som inte skadas eller blir sjuka av jobbet = mindre sjukfrånvaro och mindre kostnader för företaget</a:t>
            </a:r>
          </a:p>
          <a:p>
            <a:pPr>
              <a:buClr>
                <a:schemeClr val="bg1"/>
              </a:buClr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71EC357-D500-41BC-A874-AE97E95AD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Systematiskt arbetsmiljöarbete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4312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5">
            <a:extLst>
              <a:ext uri="{FF2B5EF4-FFF2-40B4-BE49-F238E27FC236}">
                <a16:creationId xmlns:a16="http://schemas.microsoft.com/office/drawing/2014/main" id="{7E6EE11F-D8E0-46BF-A1A7-B73C2578A2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r="1357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AA0D0F1-471B-40D6-B58C-0F34FAEBF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Speciella krav – medicinska kontroller för svetsare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C0A45D-8208-4CC8-BC43-6C3AB2446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9912"/>
            <a:ext cx="8204200" cy="351082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Hörselundersökning - om bullrigt/över viss ljudnivå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Arbete med vibrerande verktyg – om någon med liknande arbete fått symptom på vibrationsskada eller vibrationer över viss nivå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Svetsning i </a:t>
            </a:r>
            <a:r>
              <a:rPr lang="sv-SE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polyuretanlackat</a:t>
            </a: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sv-SE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gods – </a:t>
            </a: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tjänstbarhetsintyg behövs innan arbetet påbörjas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Svetsning i gods som innehåller bly – om mer än 50 timmar/år eller mer än 1 % bly i materialet</a:t>
            </a:r>
          </a:p>
          <a:p>
            <a:pPr marL="0" indent="0">
              <a:buNone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OBS! Om företaget missar medicinska kontroller kan de bli tvungna att betala vite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458566D-0A57-44B2-BBA3-5FFFB7D58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SYSTEMATISKT ARBETSMILJÖARBETE</a:t>
            </a:r>
          </a:p>
        </p:txBody>
      </p:sp>
    </p:spTree>
    <p:extLst>
      <p:ext uri="{BB962C8B-B14F-4D97-AF65-F5344CB8AC3E}">
        <p14:creationId xmlns:p14="http://schemas.microsoft.com/office/powerpoint/2010/main" val="387616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0013"/>
            <a:ext cx="7239600" cy="3510820"/>
          </a:xfrm>
        </p:spPr>
        <p:txBody>
          <a:bodyPr/>
          <a:lstStyle/>
          <a:p>
            <a:r>
              <a:rPr lang="sv-SE" sz="2800" dirty="0"/>
              <a:t>Bra med säkerhetsregler och rutiner – men glöm inte bort att kontrollera att de följs och fungerar i praktiken</a:t>
            </a:r>
          </a:p>
          <a:p>
            <a:r>
              <a:rPr lang="sv-SE" sz="2800" dirty="0"/>
              <a:t>Vet företaget vilket gods som kan vara lackat med polyuretan? Viktigt att veta, eftersom den som svetsar i sådant gods måste ha tjänstbarhetsintyg. Om lacken kan tas bort före svetsning utan att den upphettas, så behövs inte medicinsk kontroll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0F7EACB-315C-49B1-93FF-9B9343229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32" y="1633572"/>
            <a:ext cx="4871126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F62A7C-7202-41D1-8F04-7A65AEA529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38a43e-9d2e-49a9-8a14-d2c10f9a308d"/>
    <ds:schemaRef ds:uri="c8b0e2b9-9f47-4af2-8b7b-38dfc6d45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C68B15-323E-4CBD-9DE9-AB8D8D309E5E}">
  <ds:schemaRefs>
    <ds:schemaRef ds:uri="http://schemas.microsoft.com/office/2006/metadata/properties"/>
    <ds:schemaRef ds:uri="http://schemas.microsoft.com/office/infopath/2007/PartnerControls"/>
    <ds:schemaRef ds:uri="4a38a43e-9d2e-49a9-8a14-d2c10f9a308d"/>
    <ds:schemaRef ds:uri="c8b0e2b9-9f47-4af2-8b7b-38dfc6d45579"/>
  </ds:schemaRefs>
</ds:datastoreItem>
</file>

<file path=customXml/itemProps3.xml><?xml version="1.0" encoding="utf-8"?>
<ds:datastoreItem xmlns:ds="http://schemas.openxmlformats.org/officeDocument/2006/customXml" ds:itemID="{570BF6B1-092B-4961-B721-675C474CB4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5740</TotalTime>
  <Words>251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IVL PPT</vt:lpstr>
      <vt:lpstr>Systematiskt arbetsmiljöarbete</vt:lpstr>
      <vt:lpstr>Krav på svetsföretag</vt:lpstr>
      <vt:lpstr>Fördelar för företaget med en god arbetsmiljö</vt:lpstr>
      <vt:lpstr>Speciella krav – medicinska kontroller för svetsare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78</cp:revision>
  <cp:lastPrinted>2019-11-13T18:38:54Z</cp:lastPrinted>
  <dcterms:created xsi:type="dcterms:W3CDTF">2019-09-20T09:20:07Z</dcterms:created>
  <dcterms:modified xsi:type="dcterms:W3CDTF">2022-09-29T14:17:31Z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